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60" r:id="rId6"/>
    <p:sldId id="261" r:id="rId7"/>
    <p:sldId id="259" r:id="rId8"/>
    <p:sldId id="262" r:id="rId9"/>
    <p:sldId id="263" r:id="rId10"/>
    <p:sldId id="264" r:id="rId11"/>
  </p:sldIdLst>
  <p:sldSz cx="9144000" cy="6858000" type="screen4x3"/>
  <p:notesSz cx="6858000" cy="9144000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Open Sans" charset="0"/>
      <p:regular r:id="rId19"/>
      <p:bold r:id="rId20"/>
      <p: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5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6666271" cy="1224136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latin typeface="+mj-lt"/>
              </a:rPr>
              <a:t>КГУ "Общеобразовательная школа села </a:t>
            </a:r>
            <a:r>
              <a:rPr lang="ru-RU" altLang="ru-RU" sz="2000" b="1" dirty="0" err="1" smtClean="0">
                <a:latin typeface="+mj-lt"/>
              </a:rPr>
              <a:t>Берсуат</a:t>
            </a:r>
            <a:r>
              <a:rPr lang="ru-RU" altLang="ru-RU" sz="2000" b="1" dirty="0" smtClean="0">
                <a:latin typeface="+mj-lt"/>
              </a:rPr>
              <a:t> имени Бляла Тналина отдела образования по </a:t>
            </a:r>
            <a:r>
              <a:rPr lang="ru-RU" altLang="ru-RU" sz="2000" b="1" dirty="0" err="1" smtClean="0">
                <a:latin typeface="+mj-lt"/>
              </a:rPr>
              <a:t>Аршалынскому</a:t>
            </a:r>
            <a:r>
              <a:rPr lang="ru-RU" altLang="ru-RU" sz="2000" b="1" dirty="0" smtClean="0">
                <a:latin typeface="+mj-lt"/>
              </a:rPr>
              <a:t> району управления образования  </a:t>
            </a:r>
            <a:r>
              <a:rPr lang="ru-RU" altLang="ru-RU" sz="2000" b="1" dirty="0" err="1" smtClean="0">
                <a:latin typeface="+mj-lt"/>
              </a:rPr>
              <a:t>Акмолинской</a:t>
            </a:r>
            <a:r>
              <a:rPr lang="ru-RU" altLang="ru-RU" sz="2000" b="1" dirty="0" smtClean="0">
                <a:latin typeface="+mj-lt"/>
              </a:rPr>
              <a:t> области"</a:t>
            </a:r>
            <a:endParaRPr lang="ru-RU" sz="2000" b="1" dirty="0">
              <a:latin typeface="+mj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11560" y="2204865"/>
            <a:ext cx="7514801" cy="1084026"/>
          </a:xfrm>
        </p:spPr>
        <p:txBody>
          <a:bodyPr>
            <a:noAutofit/>
          </a:bodyPr>
          <a:lstStyle/>
          <a:p>
            <a:r>
              <a:rPr lang="kk-KZ" sz="4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Пришкольный  </a:t>
            </a:r>
            <a:r>
              <a:rPr lang="kk-KZ" sz="4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лагерь </a:t>
            </a:r>
            <a:br>
              <a:rPr lang="kk-KZ" sz="4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«Ура, каникулы!»</a:t>
            </a:r>
            <a:endParaRPr lang="ru-RU" sz="48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34231"/>
            <a:ext cx="4291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Начальник пришкольного лагеря: Маликзатова З.Т</a:t>
            </a:r>
          </a:p>
          <a:p>
            <a:r>
              <a:rPr lang="ru-RU" b="1" dirty="0" smtClean="0"/>
              <a:t>Воспитатель: </a:t>
            </a:r>
            <a:r>
              <a:rPr lang="ru-RU" b="1" dirty="0" err="1" smtClean="0"/>
              <a:t>Бисеуова</a:t>
            </a:r>
            <a:r>
              <a:rPr lang="ru-RU" b="1" dirty="0" smtClean="0"/>
              <a:t> Б.А</a:t>
            </a:r>
            <a:endParaRPr lang="ru-RU" b="1" dirty="0" smtClean="0"/>
          </a:p>
          <a:p>
            <a:r>
              <a:rPr lang="ru-RU" b="1" dirty="0" smtClean="0"/>
              <a:t>Воспитатель: </a:t>
            </a:r>
            <a:r>
              <a:rPr lang="ru-RU" b="1" dirty="0" err="1" smtClean="0"/>
              <a:t>Шамган</a:t>
            </a:r>
            <a:r>
              <a:rPr lang="ru-RU" b="1" dirty="0" smtClean="0"/>
              <a:t> М.М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194" name="Picture 2" descr="C:\Users\okushy\Desktop\Новая папка (6)\IMG-20230616-WA0018.jpg"/>
          <p:cNvPicPr>
            <a:picLocks noChangeAspect="1" noChangeArrowheads="1"/>
          </p:cNvPicPr>
          <p:nvPr/>
        </p:nvPicPr>
        <p:blipFill>
          <a:blip r:embed="rId2" cstate="print"/>
          <a:srcRect l="17258" t="35054" r="8871"/>
          <a:stretch>
            <a:fillRect/>
          </a:stretch>
        </p:blipFill>
        <p:spPr bwMode="auto">
          <a:xfrm>
            <a:off x="-1" y="1"/>
            <a:ext cx="4093117" cy="2698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 descr="C:\Users\okushy\Desktop\Новая папка (6)\20230616_105805.jpg"/>
          <p:cNvPicPr>
            <a:picLocks noChangeAspect="1" noChangeArrowheads="1"/>
          </p:cNvPicPr>
          <p:nvPr/>
        </p:nvPicPr>
        <p:blipFill>
          <a:blip r:embed="rId3" cstate="print"/>
          <a:srcRect t="13118" b="14624"/>
          <a:stretch>
            <a:fillRect/>
          </a:stretch>
        </p:blipFill>
        <p:spPr bwMode="auto">
          <a:xfrm>
            <a:off x="4291782" y="181358"/>
            <a:ext cx="4645742" cy="2517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okushy\Desktop\Новая папка (6)\20230616_120730.jpg"/>
          <p:cNvPicPr>
            <a:picLocks noChangeAspect="1" noChangeArrowheads="1"/>
          </p:cNvPicPr>
          <p:nvPr/>
        </p:nvPicPr>
        <p:blipFill>
          <a:blip r:embed="rId4" cstate="print"/>
          <a:srcRect t="16559"/>
          <a:stretch>
            <a:fillRect/>
          </a:stretch>
        </p:blipFill>
        <p:spPr bwMode="auto">
          <a:xfrm>
            <a:off x="235974" y="2809710"/>
            <a:ext cx="4748526" cy="2971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7" name="Picture 5" descr="C:\Users\okushy\Desktop\Новая папка (6)\20230616_120741.jpg"/>
          <p:cNvPicPr>
            <a:picLocks noChangeAspect="1" noChangeArrowheads="1"/>
          </p:cNvPicPr>
          <p:nvPr/>
        </p:nvPicPr>
        <p:blipFill>
          <a:blip r:embed="rId5" cstate="print"/>
          <a:srcRect t="20827" r="478" b="15054"/>
          <a:stretch>
            <a:fillRect/>
          </a:stretch>
        </p:blipFill>
        <p:spPr bwMode="auto">
          <a:xfrm>
            <a:off x="5480867" y="3008671"/>
            <a:ext cx="3161687" cy="2639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6320"/>
            <a:ext cx="9144000" cy="211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2282" y="0"/>
            <a:ext cx="1209369" cy="949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741" y="2713703"/>
            <a:ext cx="1046509" cy="980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89889" y="2052935"/>
            <a:ext cx="77476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Хороших воспоминаний!</a:t>
            </a:r>
            <a:endParaRPr lang="ru-RU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1161" y="840658"/>
            <a:ext cx="73004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 smtClean="0">
              <a:solidFill>
                <a:srgbClr val="FF0000"/>
              </a:solidFill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Цель</a:t>
            </a:r>
            <a:r>
              <a:rPr lang="ru-RU" sz="3200" i="1" dirty="0" smtClean="0"/>
              <a:t>:</a:t>
            </a:r>
            <a:r>
              <a:rPr lang="ru-RU" sz="3200" i="1" dirty="0" smtClean="0"/>
              <a:t> пришкольного </a:t>
            </a:r>
            <a:r>
              <a:rPr lang="ru-RU" sz="3200" i="1" dirty="0" smtClean="0"/>
              <a:t>оздоровительного лагеря – выявление способностей ребенка и его развитие в спорте, искусстве, техническом творчестве и других видов игровой деятельности. </a:t>
            </a:r>
            <a:endParaRPr lang="ru-RU" sz="3200" i="1" dirty="0" smtClean="0"/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Задачи</a:t>
            </a:r>
            <a:r>
              <a:rPr lang="ru-RU" sz="3200" i="1" dirty="0" smtClean="0"/>
              <a:t>: Организация разнообразной </a:t>
            </a:r>
            <a:r>
              <a:rPr lang="ru-RU" sz="3200" i="1" dirty="0" err="1" smtClean="0"/>
              <a:t>досуговой</a:t>
            </a:r>
            <a:r>
              <a:rPr lang="ru-RU" sz="3200" i="1" dirty="0" smtClean="0"/>
              <a:t> деятельности, прежде всего – активного общения </a:t>
            </a:r>
            <a:r>
              <a:rPr lang="ru-RU" sz="3200" i="1" dirty="0" smtClean="0"/>
              <a:t>друг с другом</a:t>
            </a:r>
            <a:endParaRPr lang="ru-RU" sz="32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6320"/>
            <a:ext cx="9144000" cy="211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658" y="0"/>
            <a:ext cx="6017343" cy="2123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58297" cy="1458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3710" y="3318386"/>
            <a:ext cx="1253813" cy="98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 descr="C:\Users\okushy\Desktop\Новая папка (6)\20230605_102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03639" cy="2477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okushy\Desktop\Новая папка (6)\20230605_102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6160" y="335280"/>
            <a:ext cx="3337560" cy="2503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okushy\Desktop\Новая папка (6)\20230605_104613.jpg"/>
          <p:cNvPicPr>
            <a:picLocks noChangeAspect="1" noChangeArrowheads="1"/>
          </p:cNvPicPr>
          <p:nvPr/>
        </p:nvPicPr>
        <p:blipFill>
          <a:blip r:embed="rId5" cstate="print"/>
          <a:srcRect t="15556" r="3778" b="8222"/>
          <a:stretch>
            <a:fillRect/>
          </a:stretch>
        </p:blipFill>
        <p:spPr bwMode="auto">
          <a:xfrm>
            <a:off x="350520" y="2560320"/>
            <a:ext cx="2560320" cy="3108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okushy\Desktop\Новая папка (6)\20230605_104433.jpg"/>
          <p:cNvPicPr>
            <a:picLocks noChangeAspect="1" noChangeArrowheads="1"/>
          </p:cNvPicPr>
          <p:nvPr/>
        </p:nvPicPr>
        <p:blipFill>
          <a:blip r:embed="rId6" cstate="print"/>
          <a:srcRect b="5111"/>
          <a:stretch>
            <a:fillRect/>
          </a:stretch>
        </p:blipFill>
        <p:spPr bwMode="auto">
          <a:xfrm>
            <a:off x="4907280" y="2849880"/>
            <a:ext cx="4025930" cy="2865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20521" y="3309989"/>
            <a:ext cx="35097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встречи</a:t>
            </a:r>
            <a:endParaRPr lang="ru-RU" sz="48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6320"/>
            <a:ext cx="9144000" cy="211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471" y="0"/>
            <a:ext cx="4306529" cy="1706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90388"/>
            <a:ext cx="1859280" cy="157493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2050" name="Picture 2" descr="C:\Users\okushy\Desktop\Новая папка (6)\20230605_111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" y="0"/>
            <a:ext cx="3814916" cy="286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okushy\Desktop\Новая папка (6)\20230605_112242.jpg"/>
          <p:cNvPicPr>
            <a:picLocks noChangeAspect="1" noChangeArrowheads="1"/>
          </p:cNvPicPr>
          <p:nvPr/>
        </p:nvPicPr>
        <p:blipFill>
          <a:blip r:embed="rId4" cstate="print"/>
          <a:srcRect t="22366" r="5645" b="8172"/>
          <a:stretch>
            <a:fillRect/>
          </a:stretch>
        </p:blipFill>
        <p:spPr bwMode="auto">
          <a:xfrm>
            <a:off x="1976284" y="3200400"/>
            <a:ext cx="4321277" cy="23859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09131" y="2647295"/>
            <a:ext cx="56497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День Государственных символов РК</a:t>
            </a:r>
            <a:endParaRPr lang="ru-RU" sz="28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2" name="Picture 4" descr="C:\Users\okushy\Desktop\Новая папка (6)\20230605_114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560" y="0"/>
            <a:ext cx="4297680" cy="2697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7747"/>
            <a:ext cx="9144000" cy="5913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074" name="Picture 2" descr="C:\Users\okushy\Desktop\Новая папка (6)\20230606_104224.jpg"/>
          <p:cNvPicPr>
            <a:picLocks noChangeAspect="1" noChangeArrowheads="1"/>
          </p:cNvPicPr>
          <p:nvPr/>
        </p:nvPicPr>
        <p:blipFill>
          <a:blip r:embed="rId2" cstate="print"/>
          <a:srcRect t="11183"/>
          <a:stretch>
            <a:fillRect/>
          </a:stretch>
        </p:blipFill>
        <p:spPr bwMode="auto">
          <a:xfrm>
            <a:off x="0" y="0"/>
            <a:ext cx="3097161" cy="2315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okushy\Desktop\Новая папка (6)\20230606_124535.jpg"/>
          <p:cNvPicPr>
            <a:picLocks noChangeAspect="1" noChangeArrowheads="1"/>
          </p:cNvPicPr>
          <p:nvPr/>
        </p:nvPicPr>
        <p:blipFill>
          <a:blip r:embed="rId3" cstate="print"/>
          <a:srcRect t="7957"/>
          <a:stretch>
            <a:fillRect/>
          </a:stretch>
        </p:blipFill>
        <p:spPr bwMode="auto">
          <a:xfrm>
            <a:off x="3967317" y="3238936"/>
            <a:ext cx="4879373" cy="336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okushy\Desktop\Новая папка (6)\20230607_101521.jpg"/>
          <p:cNvPicPr>
            <a:picLocks noChangeAspect="1" noChangeArrowheads="1"/>
          </p:cNvPicPr>
          <p:nvPr/>
        </p:nvPicPr>
        <p:blipFill>
          <a:blip r:embed="rId4" cstate="print"/>
          <a:srcRect l="6290" b="7957"/>
          <a:stretch>
            <a:fillRect/>
          </a:stretch>
        </p:blipFill>
        <p:spPr bwMode="auto">
          <a:xfrm>
            <a:off x="176981" y="2691747"/>
            <a:ext cx="3406877" cy="2248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21276"/>
            <a:ext cx="5029200" cy="2536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 descr="C:\Users\okushy\Desktop\Новая папка (6)\20230608_114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6529" y="199102"/>
            <a:ext cx="3687097" cy="2765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okushy\Desktop\Новая папка (6)\20230606_104510.jpg"/>
          <p:cNvPicPr>
            <a:picLocks noChangeAspect="1" noChangeArrowheads="1"/>
          </p:cNvPicPr>
          <p:nvPr/>
        </p:nvPicPr>
        <p:blipFill>
          <a:blip r:embed="rId7" cstate="print"/>
          <a:srcRect l="27097" t="20215" b="9462"/>
          <a:stretch>
            <a:fillRect/>
          </a:stretch>
        </p:blipFill>
        <p:spPr bwMode="auto">
          <a:xfrm>
            <a:off x="2536723" y="1179871"/>
            <a:ext cx="2079522" cy="2123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9401" y="1048307"/>
            <a:ext cx="1244599" cy="116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788421" y="2687116"/>
            <a:ext cx="39858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Здоровья</a:t>
            </a:r>
            <a:endParaRPr lang="ru-RU" sz="4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4098" name="Picture 2" descr="C:\Users\okushy\Desktop\Новая папка (6)\20230613_104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77" y="0"/>
            <a:ext cx="3347884" cy="2544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okushy\Desktop\Новая папка (6)\20230613_104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7942"/>
            <a:ext cx="2745044" cy="3660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okushy\Desktop\Новая папка (6)\20230613_121020.jpg"/>
          <p:cNvPicPr>
            <a:picLocks noChangeAspect="1" noChangeArrowheads="1"/>
          </p:cNvPicPr>
          <p:nvPr/>
        </p:nvPicPr>
        <p:blipFill>
          <a:blip r:embed="rId4" cstate="print"/>
          <a:srcRect t="9247"/>
          <a:stretch>
            <a:fillRect/>
          </a:stretch>
        </p:blipFill>
        <p:spPr bwMode="auto">
          <a:xfrm>
            <a:off x="3893574" y="0"/>
            <a:ext cx="5014452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okushy\Desktop\Новая папка (6)\20230613_112356.jpg"/>
          <p:cNvPicPr>
            <a:picLocks noChangeAspect="1" noChangeArrowheads="1"/>
          </p:cNvPicPr>
          <p:nvPr/>
        </p:nvPicPr>
        <p:blipFill>
          <a:blip r:embed="rId5" cstate="print"/>
          <a:srcRect l="3871" r="7258"/>
          <a:stretch>
            <a:fillRect/>
          </a:stretch>
        </p:blipFill>
        <p:spPr bwMode="auto">
          <a:xfrm>
            <a:off x="2433485" y="1991032"/>
            <a:ext cx="2846438" cy="2402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okushy\Desktop\Новая папка (6)\20230613_104720.jpg"/>
          <p:cNvPicPr>
            <a:picLocks noChangeAspect="1" noChangeArrowheads="1"/>
          </p:cNvPicPr>
          <p:nvPr/>
        </p:nvPicPr>
        <p:blipFill>
          <a:blip r:embed="rId6" cstate="print"/>
          <a:srcRect l="9677" r="8548" b="24731"/>
          <a:stretch>
            <a:fillRect/>
          </a:stretch>
        </p:blipFill>
        <p:spPr bwMode="auto">
          <a:xfrm>
            <a:off x="2934930" y="4139584"/>
            <a:ext cx="3937820" cy="271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048" y="4108693"/>
            <a:ext cx="2664952" cy="274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70565" y="3203309"/>
            <a:ext cx="380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Семьи</a:t>
            </a:r>
            <a:endParaRPr lang="ru-RU" sz="54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123" name="Picture 3" descr="C:\Users\okushy\Desktop\Новая папка (6)\20230614_112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2853" y="2990235"/>
            <a:ext cx="4572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C:\Users\okushy\Desktop\Новая папка (6)\20230614_111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799" y="199101"/>
            <a:ext cx="1952318" cy="2603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okushy\Desktop\Новая папка (6)\20230614_112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69110" cy="267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C:\Users\okushy\Desktop\Новая папка (6)\20230614_111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683" y="2743200"/>
            <a:ext cx="2733982" cy="2566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948" y="2323670"/>
            <a:ext cx="2182762" cy="171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5975" y="4059354"/>
            <a:ext cx="3620729" cy="3034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20664" y="4262284"/>
            <a:ext cx="2923335" cy="2595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570" y="4597096"/>
            <a:ext cx="3975919" cy="2496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024462" y="2170923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Пикник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7" name="Picture 7" descr="C:\Users\okushy\Desktop\Новая папка (6)\IMG-20230614-WA00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87845" y="0"/>
            <a:ext cx="3156155" cy="2367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kushy\Desktop\Новая папка (6)\20230616_102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95368" cy="2621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5057" y="1188044"/>
            <a:ext cx="2182762" cy="171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C:\Users\okushy\Desktop\Новая папка (6)\IMG-20230616-WA0017.jpg"/>
          <p:cNvPicPr>
            <a:picLocks noChangeAspect="1" noChangeArrowheads="1"/>
          </p:cNvPicPr>
          <p:nvPr/>
        </p:nvPicPr>
        <p:blipFill>
          <a:blip r:embed="rId5" cstate="print"/>
          <a:srcRect t="11183"/>
          <a:stretch>
            <a:fillRect/>
          </a:stretch>
        </p:blipFill>
        <p:spPr bwMode="auto">
          <a:xfrm>
            <a:off x="206478" y="2848435"/>
            <a:ext cx="3716594" cy="2475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C:\Users\okushy\Desktop\Новая папка (6)\IMG-20230616-WA0006.jpg"/>
          <p:cNvPicPr>
            <a:picLocks noChangeAspect="1" noChangeArrowheads="1"/>
          </p:cNvPicPr>
          <p:nvPr/>
        </p:nvPicPr>
        <p:blipFill>
          <a:blip r:embed="rId6" cstate="print"/>
          <a:srcRect l="16290"/>
          <a:stretch>
            <a:fillRect/>
          </a:stretch>
        </p:blipFill>
        <p:spPr bwMode="auto">
          <a:xfrm>
            <a:off x="4188541" y="3194346"/>
            <a:ext cx="4675239" cy="2513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6320"/>
            <a:ext cx="9144000" cy="211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 descr="C:\Users\okushy\Desktop\Новая папка (6)\IMG-20230616-WA0005.jpg"/>
          <p:cNvPicPr>
            <a:picLocks noChangeAspect="1" noChangeArrowheads="1"/>
          </p:cNvPicPr>
          <p:nvPr/>
        </p:nvPicPr>
        <p:blipFill>
          <a:blip r:embed="rId8" cstate="print"/>
          <a:srcRect t="36559" r="10810"/>
          <a:stretch>
            <a:fillRect/>
          </a:stretch>
        </p:blipFill>
        <p:spPr bwMode="auto">
          <a:xfrm>
            <a:off x="4044142" y="1386349"/>
            <a:ext cx="4745897" cy="1519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7334" y="2610466"/>
            <a:ext cx="1196665" cy="1120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658" y="0"/>
            <a:ext cx="6017343" cy="17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7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170" name="Picture 2" descr="C:\Users\okushy\Desktop\Новая папка (6)\IMG-20230615-WA0011.jpg"/>
          <p:cNvPicPr>
            <a:picLocks noChangeAspect="1" noChangeArrowheads="1"/>
          </p:cNvPicPr>
          <p:nvPr/>
        </p:nvPicPr>
        <p:blipFill>
          <a:blip r:embed="rId2" cstate="print"/>
          <a:srcRect l="12419" t="14624" r="14355" b="11828"/>
          <a:stretch>
            <a:fillRect/>
          </a:stretch>
        </p:blipFill>
        <p:spPr bwMode="auto">
          <a:xfrm>
            <a:off x="0" y="0"/>
            <a:ext cx="3524864" cy="2655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C:\Users\okushy\Desktop\Новая папка (6)\IMG-20230615-WA0040.jpg"/>
          <p:cNvPicPr>
            <a:picLocks noChangeAspect="1" noChangeArrowheads="1"/>
          </p:cNvPicPr>
          <p:nvPr/>
        </p:nvPicPr>
        <p:blipFill>
          <a:blip r:embed="rId3" cstate="print"/>
          <a:srcRect l="12059" t="23137" r="5294" b="11373"/>
          <a:stretch>
            <a:fillRect/>
          </a:stretch>
        </p:blipFill>
        <p:spPr bwMode="auto">
          <a:xfrm>
            <a:off x="4173795" y="235974"/>
            <a:ext cx="4630994" cy="2462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C:\Users\okushy\Desktop\Новая папка (6)\IMG-20230615-WA0046.jpg"/>
          <p:cNvPicPr>
            <a:picLocks noChangeAspect="1" noChangeArrowheads="1"/>
          </p:cNvPicPr>
          <p:nvPr/>
        </p:nvPicPr>
        <p:blipFill>
          <a:blip r:embed="rId4" cstate="print"/>
          <a:srcRect t="22581" r="13871" b="12903"/>
          <a:stretch>
            <a:fillRect/>
          </a:stretch>
        </p:blipFill>
        <p:spPr bwMode="auto">
          <a:xfrm>
            <a:off x="221226" y="4493618"/>
            <a:ext cx="3893574" cy="218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 descr="C:\Users\okushy\Desktop\Новая папка (6)\IMG-20230615-WA0048.jpg"/>
          <p:cNvPicPr>
            <a:picLocks noChangeAspect="1" noChangeArrowheads="1"/>
          </p:cNvPicPr>
          <p:nvPr/>
        </p:nvPicPr>
        <p:blipFill>
          <a:blip r:embed="rId5" cstate="print"/>
          <a:srcRect l="16774" t="12903" b="12618"/>
          <a:stretch>
            <a:fillRect/>
          </a:stretch>
        </p:blipFill>
        <p:spPr bwMode="auto">
          <a:xfrm>
            <a:off x="4734232" y="3898290"/>
            <a:ext cx="4409768" cy="2959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C:\Users\okushy\Desktop\Новая папка (6)\IMG-20230615-WA0051.jpg"/>
          <p:cNvPicPr>
            <a:picLocks noChangeAspect="1" noChangeArrowheads="1"/>
          </p:cNvPicPr>
          <p:nvPr/>
        </p:nvPicPr>
        <p:blipFill>
          <a:blip r:embed="rId6" cstate="print"/>
          <a:srcRect b="12766"/>
          <a:stretch>
            <a:fillRect/>
          </a:stretch>
        </p:blipFill>
        <p:spPr bwMode="auto">
          <a:xfrm>
            <a:off x="2448232" y="2168012"/>
            <a:ext cx="3471505" cy="227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902022" y="2805102"/>
            <a:ext cx="3241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ПДД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471" y="2625215"/>
            <a:ext cx="2005781" cy="1878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115" y="5604387"/>
            <a:ext cx="1347750" cy="1058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071" y="0"/>
            <a:ext cx="1101213" cy="1031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</TotalTime>
  <Words>68</Words>
  <Application>Microsoft Office PowerPoint</Application>
  <PresentationFormat>Экран (4:3)</PresentationFormat>
  <Paragraphs>29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Calibri</vt:lpstr>
      <vt:lpstr>Open Sans</vt:lpstr>
      <vt:lpstr>Тема Office</vt:lpstr>
      <vt:lpstr>Пришкольный  лагерь  «Ура, каникулы!»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okushy</cp:lastModifiedBy>
  <cp:revision>5</cp:revision>
  <dcterms:created xsi:type="dcterms:W3CDTF">2014-03-14T10:37:25Z</dcterms:created>
  <dcterms:modified xsi:type="dcterms:W3CDTF">2023-06-16T11:10:13Z</dcterms:modified>
</cp:coreProperties>
</file>